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25203150" cy="36004500"/>
  <p:notesSz cx="6858000" cy="9144000"/>
  <p:defaultTextStyle>
    <a:defPPr>
      <a:defRPr lang="en-US"/>
    </a:defPPr>
    <a:lvl1pPr marL="0" algn="l" defTabSz="3654343" rtl="0" eaLnBrk="1" latinLnBrk="0" hangingPunct="1">
      <a:defRPr sz="7200" kern="1200">
        <a:solidFill>
          <a:schemeClr val="tx1"/>
        </a:solidFill>
        <a:latin typeface="+mn-lt"/>
        <a:ea typeface="+mn-ea"/>
        <a:cs typeface="+mn-cs"/>
      </a:defRPr>
    </a:lvl1pPr>
    <a:lvl2pPr marL="1827171" algn="l" defTabSz="3654343" rtl="0" eaLnBrk="1" latinLnBrk="0" hangingPunct="1">
      <a:defRPr sz="7200" kern="1200">
        <a:solidFill>
          <a:schemeClr val="tx1"/>
        </a:solidFill>
        <a:latin typeface="+mn-lt"/>
        <a:ea typeface="+mn-ea"/>
        <a:cs typeface="+mn-cs"/>
      </a:defRPr>
    </a:lvl2pPr>
    <a:lvl3pPr marL="3654343" algn="l" defTabSz="3654343" rtl="0" eaLnBrk="1" latinLnBrk="0" hangingPunct="1">
      <a:defRPr sz="7200" kern="1200">
        <a:solidFill>
          <a:schemeClr val="tx1"/>
        </a:solidFill>
        <a:latin typeface="+mn-lt"/>
        <a:ea typeface="+mn-ea"/>
        <a:cs typeface="+mn-cs"/>
      </a:defRPr>
    </a:lvl3pPr>
    <a:lvl4pPr marL="5481519" algn="l" defTabSz="3654343" rtl="0" eaLnBrk="1" latinLnBrk="0" hangingPunct="1">
      <a:defRPr sz="7200" kern="1200">
        <a:solidFill>
          <a:schemeClr val="tx1"/>
        </a:solidFill>
        <a:latin typeface="+mn-lt"/>
        <a:ea typeface="+mn-ea"/>
        <a:cs typeface="+mn-cs"/>
      </a:defRPr>
    </a:lvl4pPr>
    <a:lvl5pPr marL="7308690" algn="l" defTabSz="3654343" rtl="0" eaLnBrk="1" latinLnBrk="0" hangingPunct="1">
      <a:defRPr sz="7200" kern="1200">
        <a:solidFill>
          <a:schemeClr val="tx1"/>
        </a:solidFill>
        <a:latin typeface="+mn-lt"/>
        <a:ea typeface="+mn-ea"/>
        <a:cs typeface="+mn-cs"/>
      </a:defRPr>
    </a:lvl5pPr>
    <a:lvl6pPr marL="9135865" algn="l" defTabSz="3654343" rtl="0" eaLnBrk="1" latinLnBrk="0" hangingPunct="1">
      <a:defRPr sz="7200" kern="1200">
        <a:solidFill>
          <a:schemeClr val="tx1"/>
        </a:solidFill>
        <a:latin typeface="+mn-lt"/>
        <a:ea typeface="+mn-ea"/>
        <a:cs typeface="+mn-cs"/>
      </a:defRPr>
    </a:lvl6pPr>
    <a:lvl7pPr marL="10963037" algn="l" defTabSz="3654343" rtl="0" eaLnBrk="1" latinLnBrk="0" hangingPunct="1">
      <a:defRPr sz="7200" kern="1200">
        <a:solidFill>
          <a:schemeClr val="tx1"/>
        </a:solidFill>
        <a:latin typeface="+mn-lt"/>
        <a:ea typeface="+mn-ea"/>
        <a:cs typeface="+mn-cs"/>
      </a:defRPr>
    </a:lvl7pPr>
    <a:lvl8pPr marL="12790209" algn="l" defTabSz="3654343" rtl="0" eaLnBrk="1" latinLnBrk="0" hangingPunct="1">
      <a:defRPr sz="7200" kern="1200">
        <a:solidFill>
          <a:schemeClr val="tx1"/>
        </a:solidFill>
        <a:latin typeface="+mn-lt"/>
        <a:ea typeface="+mn-ea"/>
        <a:cs typeface="+mn-cs"/>
      </a:defRPr>
    </a:lvl8pPr>
    <a:lvl9pPr marL="14617384" algn="l" defTabSz="3654343" rtl="0" eaLnBrk="1" latinLnBrk="0" hangingPunct="1">
      <a:defRPr sz="7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C6FF"/>
    <a:srgbClr val="E6E6E6"/>
    <a:srgbClr val="1B93CF"/>
    <a:srgbClr val="07AFE3"/>
    <a:srgbClr val="057497"/>
    <a:srgbClr val="39625A"/>
    <a:srgbClr val="EBE600"/>
    <a:srgbClr val="CCFF33"/>
    <a:srgbClr val="032A59"/>
    <a:srgbClr val="032F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7" autoAdjust="0"/>
    <p:restoredTop sz="86398" autoAdjust="0"/>
  </p:normalViewPr>
  <p:slideViewPr>
    <p:cSldViewPr>
      <p:cViewPr>
        <p:scale>
          <a:sx n="33" d="100"/>
          <a:sy n="33" d="100"/>
        </p:scale>
        <p:origin x="1272" y="144"/>
      </p:cViewPr>
      <p:guideLst>
        <p:guide orient="horz" pos="11340"/>
        <p:guide pos="7938"/>
      </p:guideLst>
    </p:cSldViewPr>
  </p:slideViewPr>
  <p:outlineViewPr>
    <p:cViewPr>
      <p:scale>
        <a:sx n="33" d="100"/>
        <a:sy n="33" d="100"/>
      </p:scale>
      <p:origin x="288"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DF71F1-F16B-4D74-96E6-04CF7805AC7B}" type="datetimeFigureOut">
              <a:rPr lang="tr-TR" smtClean="0"/>
              <a:pPr/>
              <a:t>21.02.2020</a:t>
            </a:fld>
            <a:endParaRPr lang="tr-TR"/>
          </a:p>
        </p:txBody>
      </p:sp>
      <p:sp>
        <p:nvSpPr>
          <p:cNvPr id="4" name="3 Slayt Görüntüsü Yer Tutucusu"/>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9414F9-7CA6-452C-98CC-05895090485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39414F9-7CA6-452C-98CC-058950904855}"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236" y="11184739"/>
            <a:ext cx="21422678" cy="7717631"/>
          </a:xfrm>
        </p:spPr>
        <p:txBody>
          <a:bodyPr/>
          <a:lstStyle/>
          <a:p>
            <a:r>
              <a:rPr lang="en-US" smtClean="0"/>
              <a:t>Click to edit Master title style</a:t>
            </a:r>
            <a:endParaRPr lang="en-US"/>
          </a:p>
        </p:txBody>
      </p:sp>
      <p:sp>
        <p:nvSpPr>
          <p:cNvPr id="3" name="Subtitle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827171" indent="0" algn="ctr">
              <a:buNone/>
              <a:defRPr>
                <a:solidFill>
                  <a:schemeClr val="tx1">
                    <a:tint val="75000"/>
                  </a:schemeClr>
                </a:solidFill>
              </a:defRPr>
            </a:lvl2pPr>
            <a:lvl3pPr marL="3654343" indent="0" algn="ctr">
              <a:buNone/>
              <a:defRPr>
                <a:solidFill>
                  <a:schemeClr val="tx1">
                    <a:tint val="75000"/>
                  </a:schemeClr>
                </a:solidFill>
              </a:defRPr>
            </a:lvl3pPr>
            <a:lvl4pPr marL="5481519" indent="0" algn="ctr">
              <a:buNone/>
              <a:defRPr>
                <a:solidFill>
                  <a:schemeClr val="tx1">
                    <a:tint val="75000"/>
                  </a:schemeClr>
                </a:solidFill>
              </a:defRPr>
            </a:lvl4pPr>
            <a:lvl5pPr marL="7308690" indent="0" algn="ctr">
              <a:buNone/>
              <a:defRPr>
                <a:solidFill>
                  <a:schemeClr val="tx1">
                    <a:tint val="75000"/>
                  </a:schemeClr>
                </a:solidFill>
              </a:defRPr>
            </a:lvl5pPr>
            <a:lvl6pPr marL="9135865" indent="0" algn="ctr">
              <a:buNone/>
              <a:defRPr>
                <a:solidFill>
                  <a:schemeClr val="tx1">
                    <a:tint val="75000"/>
                  </a:schemeClr>
                </a:solidFill>
              </a:defRPr>
            </a:lvl6pPr>
            <a:lvl7pPr marL="10963037" indent="0" algn="ctr">
              <a:buNone/>
              <a:defRPr>
                <a:solidFill>
                  <a:schemeClr val="tx1">
                    <a:tint val="75000"/>
                  </a:schemeClr>
                </a:solidFill>
              </a:defRPr>
            </a:lvl7pPr>
            <a:lvl8pPr marL="12790209" indent="0" algn="ctr">
              <a:buNone/>
              <a:defRPr>
                <a:solidFill>
                  <a:schemeClr val="tx1">
                    <a:tint val="75000"/>
                  </a:schemeClr>
                </a:solidFill>
              </a:defRPr>
            </a:lvl8pPr>
            <a:lvl9pPr marL="1461738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0C71EC-7639-45AC-9846-F47179CB8A06}"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0C71EC-7639-45AC-9846-F47179CB8A06}"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284" y="1441857"/>
            <a:ext cx="5670709" cy="3072050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60157" y="1441857"/>
            <a:ext cx="16592074" cy="307205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0C71EC-7639-45AC-9846-F47179CB8A06}"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0C71EC-7639-45AC-9846-F47179CB8A06}"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876" y="23136233"/>
            <a:ext cx="21422678" cy="7150894"/>
          </a:xfrm>
        </p:spPr>
        <p:txBody>
          <a:bodyPr anchor="t"/>
          <a:lstStyle>
            <a:lvl1pPr algn="l">
              <a:defRPr sz="16000" b="1" cap="all"/>
            </a:lvl1pPr>
          </a:lstStyle>
          <a:p>
            <a:r>
              <a:rPr lang="en-US" smtClean="0"/>
              <a:t>Click to edit Master title style</a:t>
            </a:r>
            <a:endParaRPr lang="en-US"/>
          </a:p>
        </p:txBody>
      </p:sp>
      <p:sp>
        <p:nvSpPr>
          <p:cNvPr id="3" name="Text Placeholder 2"/>
          <p:cNvSpPr>
            <a:spLocks noGrp="1"/>
          </p:cNvSpPr>
          <p:nvPr>
            <p:ph type="body" idx="1"/>
          </p:nvPr>
        </p:nvSpPr>
        <p:spPr>
          <a:xfrm>
            <a:off x="1990876" y="15260258"/>
            <a:ext cx="21422678" cy="7875982"/>
          </a:xfrm>
        </p:spPr>
        <p:txBody>
          <a:bodyPr anchor="b"/>
          <a:lstStyle>
            <a:lvl1pPr marL="0" indent="0">
              <a:buNone/>
              <a:defRPr sz="8000">
                <a:solidFill>
                  <a:schemeClr val="tx1">
                    <a:tint val="75000"/>
                  </a:schemeClr>
                </a:solidFill>
              </a:defRPr>
            </a:lvl1pPr>
            <a:lvl2pPr marL="1827171" indent="0">
              <a:buNone/>
              <a:defRPr sz="7200">
                <a:solidFill>
                  <a:schemeClr val="tx1">
                    <a:tint val="75000"/>
                  </a:schemeClr>
                </a:solidFill>
              </a:defRPr>
            </a:lvl2pPr>
            <a:lvl3pPr marL="3654343" indent="0">
              <a:buNone/>
              <a:defRPr sz="6400">
                <a:solidFill>
                  <a:schemeClr val="tx1">
                    <a:tint val="75000"/>
                  </a:schemeClr>
                </a:solidFill>
              </a:defRPr>
            </a:lvl3pPr>
            <a:lvl4pPr marL="5481519" indent="0">
              <a:buNone/>
              <a:defRPr sz="5600">
                <a:solidFill>
                  <a:schemeClr val="tx1">
                    <a:tint val="75000"/>
                  </a:schemeClr>
                </a:solidFill>
              </a:defRPr>
            </a:lvl4pPr>
            <a:lvl5pPr marL="7308690" indent="0">
              <a:buNone/>
              <a:defRPr sz="5600">
                <a:solidFill>
                  <a:schemeClr val="tx1">
                    <a:tint val="75000"/>
                  </a:schemeClr>
                </a:solidFill>
              </a:defRPr>
            </a:lvl5pPr>
            <a:lvl6pPr marL="9135865" indent="0">
              <a:buNone/>
              <a:defRPr sz="5600">
                <a:solidFill>
                  <a:schemeClr val="tx1">
                    <a:tint val="75000"/>
                  </a:schemeClr>
                </a:solidFill>
              </a:defRPr>
            </a:lvl6pPr>
            <a:lvl7pPr marL="10963037" indent="0">
              <a:buNone/>
              <a:defRPr sz="5600">
                <a:solidFill>
                  <a:schemeClr val="tx1">
                    <a:tint val="75000"/>
                  </a:schemeClr>
                </a:solidFill>
              </a:defRPr>
            </a:lvl7pPr>
            <a:lvl8pPr marL="12790209" indent="0">
              <a:buNone/>
              <a:defRPr sz="5600">
                <a:solidFill>
                  <a:schemeClr val="tx1">
                    <a:tint val="75000"/>
                  </a:schemeClr>
                </a:solidFill>
              </a:defRPr>
            </a:lvl8pPr>
            <a:lvl9pPr marL="14617384" indent="0">
              <a:buNone/>
              <a:defRPr sz="5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0C71EC-7639-45AC-9846-F47179CB8A06}" type="datetimeFigureOut">
              <a:rPr lang="en-US" smtClean="0"/>
              <a:pPr/>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60158" y="8401064"/>
            <a:ext cx="11131391" cy="23761307"/>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811601" y="8401064"/>
            <a:ext cx="11131391" cy="23761307"/>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0C71EC-7639-45AC-9846-F47179CB8A06}" type="datetimeFigureOut">
              <a:rPr lang="en-US" smtClean="0"/>
              <a:pPr/>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158" y="8059344"/>
            <a:ext cx="11135769" cy="3358751"/>
          </a:xfrm>
        </p:spPr>
        <p:txBody>
          <a:bodyPr anchor="b"/>
          <a:lstStyle>
            <a:lvl1pPr marL="0" indent="0">
              <a:buNone/>
              <a:defRPr sz="9600" b="1"/>
            </a:lvl1pPr>
            <a:lvl2pPr marL="1827171" indent="0">
              <a:buNone/>
              <a:defRPr sz="8000" b="1"/>
            </a:lvl2pPr>
            <a:lvl3pPr marL="3654343" indent="0">
              <a:buNone/>
              <a:defRPr sz="7200" b="1"/>
            </a:lvl3pPr>
            <a:lvl4pPr marL="5481519" indent="0">
              <a:buNone/>
              <a:defRPr sz="6400" b="1"/>
            </a:lvl4pPr>
            <a:lvl5pPr marL="7308690" indent="0">
              <a:buNone/>
              <a:defRPr sz="6400" b="1"/>
            </a:lvl5pPr>
            <a:lvl6pPr marL="9135865" indent="0">
              <a:buNone/>
              <a:defRPr sz="6400" b="1"/>
            </a:lvl6pPr>
            <a:lvl7pPr marL="10963037" indent="0">
              <a:buNone/>
              <a:defRPr sz="6400" b="1"/>
            </a:lvl7pPr>
            <a:lvl8pPr marL="12790209" indent="0">
              <a:buNone/>
              <a:defRPr sz="6400" b="1"/>
            </a:lvl8pPr>
            <a:lvl9pPr marL="14617384" indent="0">
              <a:buNone/>
              <a:defRPr sz="6400" b="1"/>
            </a:lvl9pPr>
          </a:lstStyle>
          <a:p>
            <a:pPr lvl="0"/>
            <a:r>
              <a:rPr lang="en-US" smtClean="0"/>
              <a:t>Click to edit Master text styles</a:t>
            </a:r>
          </a:p>
        </p:txBody>
      </p:sp>
      <p:sp>
        <p:nvSpPr>
          <p:cNvPr id="4" name="Content Placeholder 3"/>
          <p:cNvSpPr>
            <a:spLocks noGrp="1"/>
          </p:cNvSpPr>
          <p:nvPr>
            <p:ph sz="half" idx="2"/>
          </p:nvPr>
        </p:nvSpPr>
        <p:spPr>
          <a:xfrm>
            <a:off x="1260158" y="11418095"/>
            <a:ext cx="11135769" cy="20744263"/>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2854" y="8059344"/>
            <a:ext cx="11140142" cy="3358751"/>
          </a:xfrm>
        </p:spPr>
        <p:txBody>
          <a:bodyPr anchor="b"/>
          <a:lstStyle>
            <a:lvl1pPr marL="0" indent="0">
              <a:buNone/>
              <a:defRPr sz="9600" b="1"/>
            </a:lvl1pPr>
            <a:lvl2pPr marL="1827171" indent="0">
              <a:buNone/>
              <a:defRPr sz="8000" b="1"/>
            </a:lvl2pPr>
            <a:lvl3pPr marL="3654343" indent="0">
              <a:buNone/>
              <a:defRPr sz="7200" b="1"/>
            </a:lvl3pPr>
            <a:lvl4pPr marL="5481519" indent="0">
              <a:buNone/>
              <a:defRPr sz="6400" b="1"/>
            </a:lvl4pPr>
            <a:lvl5pPr marL="7308690" indent="0">
              <a:buNone/>
              <a:defRPr sz="6400" b="1"/>
            </a:lvl5pPr>
            <a:lvl6pPr marL="9135865" indent="0">
              <a:buNone/>
              <a:defRPr sz="6400" b="1"/>
            </a:lvl6pPr>
            <a:lvl7pPr marL="10963037" indent="0">
              <a:buNone/>
              <a:defRPr sz="6400" b="1"/>
            </a:lvl7pPr>
            <a:lvl8pPr marL="12790209" indent="0">
              <a:buNone/>
              <a:defRPr sz="6400" b="1"/>
            </a:lvl8pPr>
            <a:lvl9pPr marL="14617384" indent="0">
              <a:buNone/>
              <a:defRPr sz="6400" b="1"/>
            </a:lvl9pPr>
          </a:lstStyle>
          <a:p>
            <a:pPr lvl="0"/>
            <a:r>
              <a:rPr lang="en-US" smtClean="0"/>
              <a:t>Click to edit Master text styles</a:t>
            </a:r>
          </a:p>
        </p:txBody>
      </p:sp>
      <p:sp>
        <p:nvSpPr>
          <p:cNvPr id="6" name="Content Placeholder 5"/>
          <p:cNvSpPr>
            <a:spLocks noGrp="1"/>
          </p:cNvSpPr>
          <p:nvPr>
            <p:ph sz="quarter" idx="4"/>
          </p:nvPr>
        </p:nvSpPr>
        <p:spPr>
          <a:xfrm>
            <a:off x="12802854" y="11418095"/>
            <a:ext cx="11140142" cy="20744263"/>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0C71EC-7639-45AC-9846-F47179CB8A06}" type="datetimeFigureOut">
              <a:rPr lang="en-US" smtClean="0"/>
              <a:pPr/>
              <a:t>2/21/2020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0C71EC-7639-45AC-9846-F47179CB8A06}" type="datetimeFigureOut">
              <a:rPr lang="en-US" smtClean="0"/>
              <a:pPr/>
              <a:t>2/21/2020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C71EC-7639-45AC-9846-F47179CB8A06}" type="datetimeFigureOut">
              <a:rPr lang="en-US" smtClean="0"/>
              <a:pPr/>
              <a:t>2/21/2020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165" y="1433512"/>
            <a:ext cx="8291663" cy="6100763"/>
          </a:xfrm>
        </p:spPr>
        <p:txBody>
          <a:bodyPr anchor="b"/>
          <a:lstStyle>
            <a:lvl1pPr algn="l">
              <a:defRPr sz="8000" b="1"/>
            </a:lvl1pPr>
          </a:lstStyle>
          <a:p>
            <a:r>
              <a:rPr lang="en-US" smtClean="0"/>
              <a:t>Click to edit Master title style</a:t>
            </a:r>
            <a:endParaRPr lang="en-US"/>
          </a:p>
        </p:txBody>
      </p:sp>
      <p:sp>
        <p:nvSpPr>
          <p:cNvPr id="3" name="Content Placeholder 2"/>
          <p:cNvSpPr>
            <a:spLocks noGrp="1"/>
          </p:cNvSpPr>
          <p:nvPr>
            <p:ph idx="1"/>
          </p:nvPr>
        </p:nvSpPr>
        <p:spPr>
          <a:xfrm>
            <a:off x="9853732" y="1433526"/>
            <a:ext cx="14089261" cy="30728845"/>
          </a:xfrm>
        </p:spPr>
        <p:txBody>
          <a:bodyPr/>
          <a:lstStyle>
            <a:lvl1pPr>
              <a:defRPr sz="127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165" y="7534289"/>
            <a:ext cx="8291663" cy="24628082"/>
          </a:xfrm>
        </p:spPr>
        <p:txBody>
          <a:bodyPr/>
          <a:lstStyle>
            <a:lvl1pPr marL="0" indent="0">
              <a:buNone/>
              <a:defRPr sz="5600"/>
            </a:lvl1pPr>
            <a:lvl2pPr marL="1827171" indent="0">
              <a:buNone/>
              <a:defRPr sz="4700"/>
            </a:lvl2pPr>
            <a:lvl3pPr marL="3654343" indent="0">
              <a:buNone/>
              <a:defRPr sz="4000"/>
            </a:lvl3pPr>
            <a:lvl4pPr marL="5481519" indent="0">
              <a:buNone/>
              <a:defRPr sz="3600"/>
            </a:lvl4pPr>
            <a:lvl5pPr marL="7308690" indent="0">
              <a:buNone/>
              <a:defRPr sz="3600"/>
            </a:lvl5pPr>
            <a:lvl6pPr marL="9135865" indent="0">
              <a:buNone/>
              <a:defRPr sz="3600"/>
            </a:lvl6pPr>
            <a:lvl7pPr marL="10963037" indent="0">
              <a:buNone/>
              <a:defRPr sz="3600"/>
            </a:lvl7pPr>
            <a:lvl8pPr marL="12790209" indent="0">
              <a:buNone/>
              <a:defRPr sz="3600"/>
            </a:lvl8pPr>
            <a:lvl9pPr marL="14617384"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0C71EC-7639-45AC-9846-F47179CB8A06}" type="datetimeFigureOut">
              <a:rPr lang="en-US" smtClean="0"/>
              <a:pPr/>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994" y="25203151"/>
            <a:ext cx="15121890" cy="2975376"/>
          </a:xfrm>
        </p:spPr>
        <p:txBody>
          <a:bodyPr anchor="b"/>
          <a:lstStyle>
            <a:lvl1pPr algn="l">
              <a:defRPr sz="8000" b="1"/>
            </a:lvl1pPr>
          </a:lstStyle>
          <a:p>
            <a:r>
              <a:rPr lang="en-US" smtClean="0"/>
              <a:t>Click to edit Master title style</a:t>
            </a:r>
            <a:endParaRPr lang="en-US"/>
          </a:p>
        </p:txBody>
      </p:sp>
      <p:sp>
        <p:nvSpPr>
          <p:cNvPr id="3" name="Picture Placeholder 2"/>
          <p:cNvSpPr>
            <a:spLocks noGrp="1"/>
          </p:cNvSpPr>
          <p:nvPr>
            <p:ph type="pic" idx="1"/>
          </p:nvPr>
        </p:nvSpPr>
        <p:spPr>
          <a:xfrm>
            <a:off x="4939994" y="3217069"/>
            <a:ext cx="15121890" cy="21602700"/>
          </a:xfrm>
        </p:spPr>
        <p:txBody>
          <a:bodyPr/>
          <a:lstStyle>
            <a:lvl1pPr marL="0" indent="0">
              <a:buNone/>
              <a:defRPr sz="12700"/>
            </a:lvl1pPr>
            <a:lvl2pPr marL="1827171" indent="0">
              <a:buNone/>
              <a:defRPr sz="11200"/>
            </a:lvl2pPr>
            <a:lvl3pPr marL="3654343" indent="0">
              <a:buNone/>
              <a:defRPr sz="9600"/>
            </a:lvl3pPr>
            <a:lvl4pPr marL="5481519" indent="0">
              <a:buNone/>
              <a:defRPr sz="8000"/>
            </a:lvl4pPr>
            <a:lvl5pPr marL="7308690" indent="0">
              <a:buNone/>
              <a:defRPr sz="8000"/>
            </a:lvl5pPr>
            <a:lvl6pPr marL="9135865" indent="0">
              <a:buNone/>
              <a:defRPr sz="8000"/>
            </a:lvl6pPr>
            <a:lvl7pPr marL="10963037" indent="0">
              <a:buNone/>
              <a:defRPr sz="8000"/>
            </a:lvl7pPr>
            <a:lvl8pPr marL="12790209" indent="0">
              <a:buNone/>
              <a:defRPr sz="8000"/>
            </a:lvl8pPr>
            <a:lvl9pPr marL="14617384" indent="0">
              <a:buNone/>
              <a:defRPr sz="8000"/>
            </a:lvl9pPr>
          </a:lstStyle>
          <a:p>
            <a:endParaRPr lang="en-US"/>
          </a:p>
        </p:txBody>
      </p:sp>
      <p:sp>
        <p:nvSpPr>
          <p:cNvPr id="4" name="Text Placeholder 3"/>
          <p:cNvSpPr>
            <a:spLocks noGrp="1"/>
          </p:cNvSpPr>
          <p:nvPr>
            <p:ph type="body" sz="half" idx="2"/>
          </p:nvPr>
        </p:nvSpPr>
        <p:spPr>
          <a:xfrm>
            <a:off x="4939994" y="28178526"/>
            <a:ext cx="15121890" cy="4225526"/>
          </a:xfrm>
        </p:spPr>
        <p:txBody>
          <a:bodyPr/>
          <a:lstStyle>
            <a:lvl1pPr marL="0" indent="0">
              <a:buNone/>
              <a:defRPr sz="5600"/>
            </a:lvl1pPr>
            <a:lvl2pPr marL="1827171" indent="0">
              <a:buNone/>
              <a:defRPr sz="4700"/>
            </a:lvl2pPr>
            <a:lvl3pPr marL="3654343" indent="0">
              <a:buNone/>
              <a:defRPr sz="4000"/>
            </a:lvl3pPr>
            <a:lvl4pPr marL="5481519" indent="0">
              <a:buNone/>
              <a:defRPr sz="3600"/>
            </a:lvl4pPr>
            <a:lvl5pPr marL="7308690" indent="0">
              <a:buNone/>
              <a:defRPr sz="3600"/>
            </a:lvl5pPr>
            <a:lvl6pPr marL="9135865" indent="0">
              <a:buNone/>
              <a:defRPr sz="3600"/>
            </a:lvl6pPr>
            <a:lvl7pPr marL="10963037" indent="0">
              <a:buNone/>
              <a:defRPr sz="3600"/>
            </a:lvl7pPr>
            <a:lvl8pPr marL="12790209" indent="0">
              <a:buNone/>
              <a:defRPr sz="3600"/>
            </a:lvl8pPr>
            <a:lvl9pPr marL="14617384"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0C71EC-7639-45AC-9846-F47179CB8A06}" type="datetimeFigureOut">
              <a:rPr lang="en-US" smtClean="0"/>
              <a:pPr/>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895AE-11F9-4202-A821-3F24F685AA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B93CF">
            <a:alpha val="22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60158" y="1441851"/>
            <a:ext cx="22682835" cy="6000750"/>
          </a:xfrm>
          <a:prstGeom prst="rect">
            <a:avLst/>
          </a:prstGeom>
        </p:spPr>
        <p:txBody>
          <a:bodyPr vert="horz" lIns="365431" tIns="182719" rIns="365431" bIns="18271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260158" y="8401064"/>
            <a:ext cx="22682835" cy="23761307"/>
          </a:xfrm>
          <a:prstGeom prst="rect">
            <a:avLst/>
          </a:prstGeom>
        </p:spPr>
        <p:txBody>
          <a:bodyPr vert="horz" lIns="365431" tIns="182719" rIns="365431" bIns="18271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260157" y="33370846"/>
            <a:ext cx="5880735" cy="1916906"/>
          </a:xfrm>
          <a:prstGeom prst="rect">
            <a:avLst/>
          </a:prstGeom>
        </p:spPr>
        <p:txBody>
          <a:bodyPr vert="horz" lIns="365431" tIns="182719" rIns="365431" bIns="182719" rtlCol="0" anchor="ctr"/>
          <a:lstStyle>
            <a:lvl1pPr algn="l">
              <a:defRPr sz="4700">
                <a:solidFill>
                  <a:schemeClr val="tx1">
                    <a:tint val="75000"/>
                  </a:schemeClr>
                </a:solidFill>
              </a:defRPr>
            </a:lvl1pPr>
          </a:lstStyle>
          <a:p>
            <a:fld id="{840C71EC-7639-45AC-9846-F47179CB8A06}" type="datetimeFigureOut">
              <a:rPr lang="en-US" smtClean="0"/>
              <a:pPr/>
              <a:t>2/21/2020</a:t>
            </a:fld>
            <a:endParaRPr lang="en-US"/>
          </a:p>
        </p:txBody>
      </p:sp>
      <p:sp>
        <p:nvSpPr>
          <p:cNvPr id="5" name="Footer Placeholder 4"/>
          <p:cNvSpPr>
            <a:spLocks noGrp="1"/>
          </p:cNvSpPr>
          <p:nvPr>
            <p:ph type="ftr" sz="quarter" idx="3"/>
          </p:nvPr>
        </p:nvSpPr>
        <p:spPr>
          <a:xfrm>
            <a:off x="8611076" y="33370846"/>
            <a:ext cx="7980998" cy="1916906"/>
          </a:xfrm>
          <a:prstGeom prst="rect">
            <a:avLst/>
          </a:prstGeom>
        </p:spPr>
        <p:txBody>
          <a:bodyPr vert="horz" lIns="365431" tIns="182719" rIns="365431" bIns="182719" rtlCol="0" anchor="ctr"/>
          <a:lstStyle>
            <a:lvl1pPr algn="ctr">
              <a:defRPr sz="4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8062258" y="33370846"/>
            <a:ext cx="5880735" cy="1916906"/>
          </a:xfrm>
          <a:prstGeom prst="rect">
            <a:avLst/>
          </a:prstGeom>
        </p:spPr>
        <p:txBody>
          <a:bodyPr vert="horz" lIns="365431" tIns="182719" rIns="365431" bIns="182719" rtlCol="0" anchor="ctr"/>
          <a:lstStyle>
            <a:lvl1pPr algn="r">
              <a:defRPr sz="4700">
                <a:solidFill>
                  <a:schemeClr val="tx1">
                    <a:tint val="75000"/>
                  </a:schemeClr>
                </a:solidFill>
              </a:defRPr>
            </a:lvl1pPr>
          </a:lstStyle>
          <a:p>
            <a:fld id="{52B895AE-11F9-4202-A821-3F24F685AA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4343" rtl="0" eaLnBrk="1" latinLnBrk="0" hangingPunct="1">
        <a:spcBef>
          <a:spcPct val="0"/>
        </a:spcBef>
        <a:buNone/>
        <a:defRPr sz="17600" kern="1200">
          <a:solidFill>
            <a:schemeClr val="tx1"/>
          </a:solidFill>
          <a:latin typeface="+mj-lt"/>
          <a:ea typeface="+mj-ea"/>
          <a:cs typeface="+mj-cs"/>
        </a:defRPr>
      </a:lvl1pPr>
    </p:titleStyle>
    <p:bodyStyle>
      <a:lvl1pPr marL="1370381" indent="-1370381" algn="l" defTabSz="3654343" rtl="0" eaLnBrk="1" latinLnBrk="0" hangingPunct="1">
        <a:spcBef>
          <a:spcPct val="20000"/>
        </a:spcBef>
        <a:buFont typeface="Arial" pitchFamily="34" charset="0"/>
        <a:buChar char="•"/>
        <a:defRPr sz="12700" kern="1200">
          <a:solidFill>
            <a:schemeClr val="tx1"/>
          </a:solidFill>
          <a:latin typeface="+mn-lt"/>
          <a:ea typeface="+mn-ea"/>
          <a:cs typeface="+mn-cs"/>
        </a:defRPr>
      </a:lvl1pPr>
      <a:lvl2pPr marL="2969157" indent="-1141985" algn="l" defTabSz="3654343"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67933" indent="-913590" algn="l" defTabSz="3654343" rtl="0" eaLnBrk="1" latinLnBrk="0" hangingPunct="1">
        <a:spcBef>
          <a:spcPct val="20000"/>
        </a:spcBef>
        <a:buFont typeface="Arial" pitchFamily="34" charset="0"/>
        <a:buChar char="•"/>
        <a:defRPr sz="9600" kern="1200">
          <a:solidFill>
            <a:schemeClr val="tx1"/>
          </a:solidFill>
          <a:latin typeface="+mn-lt"/>
          <a:ea typeface="+mn-ea"/>
          <a:cs typeface="+mn-cs"/>
        </a:defRPr>
      </a:lvl3pPr>
      <a:lvl4pPr marL="6395104"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2275"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49448"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76623"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03794"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30970" indent="-913590" algn="l" defTabSz="3654343"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4343" rtl="0" eaLnBrk="1" latinLnBrk="0" hangingPunct="1">
        <a:defRPr sz="7200" kern="1200">
          <a:solidFill>
            <a:schemeClr val="tx1"/>
          </a:solidFill>
          <a:latin typeface="+mn-lt"/>
          <a:ea typeface="+mn-ea"/>
          <a:cs typeface="+mn-cs"/>
        </a:defRPr>
      </a:lvl1pPr>
      <a:lvl2pPr marL="1827171" algn="l" defTabSz="3654343" rtl="0" eaLnBrk="1" latinLnBrk="0" hangingPunct="1">
        <a:defRPr sz="7200" kern="1200">
          <a:solidFill>
            <a:schemeClr val="tx1"/>
          </a:solidFill>
          <a:latin typeface="+mn-lt"/>
          <a:ea typeface="+mn-ea"/>
          <a:cs typeface="+mn-cs"/>
        </a:defRPr>
      </a:lvl2pPr>
      <a:lvl3pPr marL="3654343" algn="l" defTabSz="3654343" rtl="0" eaLnBrk="1" latinLnBrk="0" hangingPunct="1">
        <a:defRPr sz="7200" kern="1200">
          <a:solidFill>
            <a:schemeClr val="tx1"/>
          </a:solidFill>
          <a:latin typeface="+mn-lt"/>
          <a:ea typeface="+mn-ea"/>
          <a:cs typeface="+mn-cs"/>
        </a:defRPr>
      </a:lvl3pPr>
      <a:lvl4pPr marL="5481519" algn="l" defTabSz="3654343" rtl="0" eaLnBrk="1" latinLnBrk="0" hangingPunct="1">
        <a:defRPr sz="7200" kern="1200">
          <a:solidFill>
            <a:schemeClr val="tx1"/>
          </a:solidFill>
          <a:latin typeface="+mn-lt"/>
          <a:ea typeface="+mn-ea"/>
          <a:cs typeface="+mn-cs"/>
        </a:defRPr>
      </a:lvl4pPr>
      <a:lvl5pPr marL="7308690" algn="l" defTabSz="3654343" rtl="0" eaLnBrk="1" latinLnBrk="0" hangingPunct="1">
        <a:defRPr sz="7200" kern="1200">
          <a:solidFill>
            <a:schemeClr val="tx1"/>
          </a:solidFill>
          <a:latin typeface="+mn-lt"/>
          <a:ea typeface="+mn-ea"/>
          <a:cs typeface="+mn-cs"/>
        </a:defRPr>
      </a:lvl5pPr>
      <a:lvl6pPr marL="9135865" algn="l" defTabSz="3654343" rtl="0" eaLnBrk="1" latinLnBrk="0" hangingPunct="1">
        <a:defRPr sz="7200" kern="1200">
          <a:solidFill>
            <a:schemeClr val="tx1"/>
          </a:solidFill>
          <a:latin typeface="+mn-lt"/>
          <a:ea typeface="+mn-ea"/>
          <a:cs typeface="+mn-cs"/>
        </a:defRPr>
      </a:lvl6pPr>
      <a:lvl7pPr marL="10963037" algn="l" defTabSz="3654343" rtl="0" eaLnBrk="1" latinLnBrk="0" hangingPunct="1">
        <a:defRPr sz="7200" kern="1200">
          <a:solidFill>
            <a:schemeClr val="tx1"/>
          </a:solidFill>
          <a:latin typeface="+mn-lt"/>
          <a:ea typeface="+mn-ea"/>
          <a:cs typeface="+mn-cs"/>
        </a:defRPr>
      </a:lvl7pPr>
      <a:lvl8pPr marL="12790209" algn="l" defTabSz="3654343" rtl="0" eaLnBrk="1" latinLnBrk="0" hangingPunct="1">
        <a:defRPr sz="7200" kern="1200">
          <a:solidFill>
            <a:schemeClr val="tx1"/>
          </a:solidFill>
          <a:latin typeface="+mn-lt"/>
          <a:ea typeface="+mn-ea"/>
          <a:cs typeface="+mn-cs"/>
        </a:defRPr>
      </a:lvl8pPr>
      <a:lvl9pPr marL="14617384" algn="l" defTabSz="3654343"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5C6FF">
            <a:alpha val="15000"/>
          </a:srgbClr>
        </a:solidFill>
        <a:effectLst/>
      </p:bgPr>
    </p:bg>
    <p:spTree>
      <p:nvGrpSpPr>
        <p:cNvPr id="1" name=""/>
        <p:cNvGrpSpPr/>
        <p:nvPr/>
      </p:nvGrpSpPr>
      <p:grpSpPr>
        <a:xfrm>
          <a:off x="0" y="0"/>
          <a:ext cx="0" cy="0"/>
          <a:chOff x="0" y="0"/>
          <a:chExt cx="0" cy="0"/>
        </a:xfrm>
      </p:grpSpPr>
      <p:sp>
        <p:nvSpPr>
          <p:cNvPr id="11345" name="Rectangle 81"/>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59" name="Rectangle 95"/>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61" name="Rectangle 97"/>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63" name="Rectangle 99"/>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65" name="Rectangle 101"/>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1367" name="Rectangle 103"/>
          <p:cNvSpPr>
            <a:spLocks noChangeArrowheads="1"/>
          </p:cNvSpPr>
          <p:nvPr/>
        </p:nvSpPr>
        <p:spPr bwMode="auto">
          <a:xfrm>
            <a:off x="1" y="-586970"/>
            <a:ext cx="131956" cy="1173943"/>
          </a:xfrm>
          <a:prstGeom prst="rect">
            <a:avLst/>
          </a:prstGeom>
          <a:noFill/>
          <a:ln w="9525">
            <a:noFill/>
            <a:miter lim="800000"/>
            <a:headEnd/>
            <a:tailEnd/>
          </a:ln>
          <a:effectLst/>
        </p:spPr>
        <p:txBody>
          <a:bodyPr vert="horz" wrap="none" lIns="65308" tIns="32655" rIns="65308" bIns="32655"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4" name="Rectangle 10"/>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6" name="Rectangle 12"/>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8" name="Rectangle 14"/>
          <p:cNvSpPr>
            <a:spLocks noChangeArrowheads="1"/>
          </p:cNvSpPr>
          <p:nvPr/>
        </p:nvSpPr>
        <p:spPr bwMode="auto">
          <a:xfrm>
            <a:off x="0" y="-600164"/>
            <a:ext cx="18473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9" name="Rectangle 15"/>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5" name="Rectangle 17"/>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8" name="Rectangle 19"/>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4" name="Rectangle 23"/>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9" name="Resim 38"/>
          <p:cNvPicPr/>
          <p:nvPr/>
        </p:nvPicPr>
        <p:blipFill>
          <a:blip r:embed="rId3">
            <a:extLst>
              <a:ext uri="{28A0092B-C50C-407E-A947-70E740481C1C}">
                <a14:useLocalDpi xmlns:a14="http://schemas.microsoft.com/office/drawing/2010/main" val="0"/>
              </a:ext>
            </a:extLst>
          </a:blip>
          <a:stretch>
            <a:fillRect/>
          </a:stretch>
        </p:blipFill>
        <p:spPr bwMode="auto">
          <a:xfrm>
            <a:off x="1081776" y="432298"/>
            <a:ext cx="3269988" cy="3276000"/>
          </a:xfrm>
          <a:prstGeom prst="rect">
            <a:avLst/>
          </a:prstGeom>
          <a:noFill/>
        </p:spPr>
      </p:pic>
      <p:sp>
        <p:nvSpPr>
          <p:cNvPr id="4" name="Metin Kutusu 4"/>
          <p:cNvSpPr txBox="1">
            <a:spLocks noChangeArrowheads="1"/>
          </p:cNvSpPr>
          <p:nvPr/>
        </p:nvSpPr>
        <p:spPr bwMode="auto">
          <a:xfrm>
            <a:off x="5742813" y="324286"/>
            <a:ext cx="13717524" cy="396044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International </a:t>
            </a:r>
            <a:r>
              <a:rPr kumimoji="0" lang="tr-TR"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Conference</a:t>
            </a:r>
            <a:r>
              <a:rPr kumimoji="0" lang="tr-TR" altLang="tr-TR" sz="6000" b="1" i="0" u="none" strike="noStrike" cap="none" normalizeH="0" dirty="0" smtClean="0">
                <a:ln>
                  <a:noFill/>
                </a:ln>
                <a:blipFill>
                  <a:blip r:embed="rId4"/>
                  <a:tile tx="0" ty="0" sx="100000" sy="100000" flip="none" algn="tl"/>
                </a:blipFill>
                <a:effectLst/>
                <a:latin typeface="Calibri" pitchFamily="34" charset="0"/>
                <a:cs typeface="Arial" pitchFamily="34" charset="0"/>
              </a:rPr>
              <a:t> on </a:t>
            </a:r>
            <a:r>
              <a:rPr kumimoji="0" lang="tr-TR" altLang="tr-TR" sz="6000" b="1" i="0" u="none" strike="noStrike" cap="none" normalizeH="0" dirty="0" err="1" smtClean="0">
                <a:ln>
                  <a:noFill/>
                </a:ln>
                <a:blipFill>
                  <a:blip r:embed="rId4"/>
                  <a:tile tx="0" ty="0" sx="100000" sy="100000" flip="none" algn="tl"/>
                </a:blipFill>
                <a:effectLst/>
                <a:latin typeface="Calibri" pitchFamily="34" charset="0"/>
                <a:cs typeface="Arial" pitchFamily="34" charset="0"/>
              </a:rPr>
              <a:t>Mathematics</a:t>
            </a:r>
            <a:r>
              <a:rPr kumimoji="0" lang="tr-TR" altLang="tr-TR" sz="6000" b="1" i="0" u="none" strike="noStrike" cap="none" normalizeH="0" dirty="0" smtClean="0">
                <a:ln>
                  <a:noFill/>
                </a:ln>
                <a:blipFill>
                  <a:blip r:embed="rId4"/>
                  <a:tile tx="0" ty="0" sx="100000" sy="100000" flip="none" algn="tl"/>
                </a:blipFill>
                <a:effectLst/>
                <a:latin typeface="Calibri" pitchFamily="34" charset="0"/>
                <a:cs typeface="Arial" pitchFamily="34" charset="0"/>
              </a:rPr>
              <a:t> &amp; </a:t>
            </a:r>
            <a:r>
              <a:rPr kumimoji="0" lang="tr-TR" altLang="tr-TR" sz="6000" b="1" i="0" u="none" strike="noStrike" cap="none" normalizeH="0" dirty="0" err="1" smtClean="0">
                <a:ln>
                  <a:noFill/>
                </a:ln>
                <a:blipFill>
                  <a:blip r:embed="rId4"/>
                  <a:tile tx="0" ty="0" sx="100000" sy="100000" flip="none" algn="tl"/>
                </a:blipFill>
                <a:effectLst/>
                <a:latin typeface="Calibri" pitchFamily="34" charset="0"/>
                <a:cs typeface="Arial" pitchFamily="34" charset="0"/>
              </a:rPr>
              <a:t>Mathematics</a:t>
            </a:r>
            <a:r>
              <a:rPr kumimoji="0" lang="tr-TR" altLang="tr-TR" sz="6000" b="1" i="0" u="none" strike="noStrike" cap="none" normalizeH="0" dirty="0" smtClean="0">
                <a:ln>
                  <a:noFill/>
                </a:ln>
                <a:blipFill>
                  <a:blip r:embed="rId4"/>
                  <a:tile tx="0" ty="0" sx="100000" sy="100000" flip="none" algn="tl"/>
                </a:blipFill>
                <a:effectLst/>
                <a:latin typeface="Calibri" pitchFamily="34" charset="0"/>
                <a:cs typeface="Arial" pitchFamily="34" charset="0"/>
              </a:rPr>
              <a:t> </a:t>
            </a:r>
            <a:r>
              <a:rPr kumimoji="0" lang="tr-TR" altLang="tr-TR" sz="6000" b="1" i="0" u="none" strike="noStrike" cap="none" normalizeH="0" dirty="0" err="1" smtClean="0">
                <a:ln>
                  <a:noFill/>
                </a:ln>
                <a:blipFill>
                  <a:blip r:embed="rId4"/>
                  <a:tile tx="0" ty="0" sx="100000" sy="100000" flip="none" algn="tl"/>
                </a:blipFill>
                <a:effectLst/>
                <a:latin typeface="Calibri" pitchFamily="34" charset="0"/>
                <a:cs typeface="Arial" pitchFamily="34" charset="0"/>
              </a:rPr>
              <a:t>Education</a:t>
            </a:r>
            <a:r>
              <a:rPr kumimoji="0" lang="tr-TR" altLang="tr-TR" sz="6000" b="1" i="0" u="none" strike="noStrike" cap="none" normalizeH="0" dirty="0" smtClean="0">
                <a:ln>
                  <a:noFill/>
                </a:ln>
                <a:blipFill>
                  <a:blip r:embed="rId4"/>
                  <a:tile tx="0" ty="0" sx="100000" sy="100000" flip="none" algn="tl"/>
                </a:blip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lang="tr-TR" altLang="tr-TR" sz="6000" b="1" baseline="0" dirty="0" smtClean="0">
                <a:blipFill>
                  <a:blip r:embed="rId4"/>
                  <a:tile tx="0" ty="0" sx="100000" sy="100000" flip="none" algn="tl"/>
                </a:blipFill>
                <a:latin typeface="Calibri" pitchFamily="34" charset="0"/>
                <a:cs typeface="Arial" pitchFamily="34" charset="0"/>
              </a:rPr>
              <a:t>(ICMME-2020)</a:t>
            </a:r>
            <a:endParaRPr kumimoji="0" lang="en-US"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endParaRPr>
          </a:p>
          <a:p>
            <a:pPr lvl="0" algn="ctr" defTabSz="914400" fontAlgn="base">
              <a:spcBef>
                <a:spcPct val="0"/>
              </a:spcBef>
              <a:spcAft>
                <a:spcPts val="1000"/>
              </a:spcAft>
            </a:pPr>
            <a:r>
              <a:rPr kumimoji="0" lang="tr-TR" altLang="tr-TR" sz="6000" b="1" i="0" u="none" strike="noStrike" cap="none" normalizeH="0" baseline="0" dirty="0" err="1" smtClean="0">
                <a:ln>
                  <a:noFill/>
                </a:ln>
                <a:blipFill>
                  <a:blip r:embed="rId4"/>
                  <a:tile tx="0" ty="0" sx="100000" sy="100000" flip="none" algn="tl"/>
                </a:blipFill>
                <a:effectLst/>
                <a:latin typeface="Calibri" pitchFamily="34" charset="0"/>
                <a:cs typeface="Arial" pitchFamily="34" charset="0"/>
              </a:rPr>
              <a:t>June</a:t>
            </a:r>
            <a:r>
              <a:rPr kumimoji="0" lang="tr-TR"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 25-27,</a:t>
            </a:r>
            <a:r>
              <a:rPr kumimoji="0" lang="en-US"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 20</a:t>
            </a:r>
            <a:r>
              <a:rPr kumimoji="0" lang="tr-TR" altLang="tr-TR" sz="6000" b="1" i="0" u="none" strike="noStrike" cap="none" normalizeH="0" baseline="0" dirty="0" smtClean="0">
                <a:ln>
                  <a:noFill/>
                </a:ln>
                <a:blipFill>
                  <a:blip r:embed="rId4"/>
                  <a:tile tx="0" ty="0" sx="100000" sy="100000" flip="none" algn="tl"/>
                </a:blipFill>
                <a:effectLst/>
                <a:latin typeface="Calibri" pitchFamily="34" charset="0"/>
                <a:cs typeface="Arial" pitchFamily="34" charset="0"/>
              </a:rPr>
              <a:t>20</a:t>
            </a:r>
            <a:r>
              <a:rPr lang="tr-TR" altLang="tr-TR" sz="6000" b="1" dirty="0" smtClean="0">
                <a:blipFill>
                  <a:blip r:embed="rId4"/>
                  <a:tile tx="0" ty="0" sx="100000" sy="100000" flip="none" algn="tl"/>
                </a:blipFill>
                <a:latin typeface="Calibri" pitchFamily="34" charset="0"/>
                <a:cs typeface="Arial" pitchFamily="34" charset="0"/>
              </a:rPr>
              <a:t>, Amasya</a:t>
            </a:r>
            <a:r>
              <a:rPr lang="en-US" altLang="tr-TR" sz="6000" b="1" dirty="0" smtClean="0">
                <a:blipFill>
                  <a:blip r:embed="rId4"/>
                  <a:tile tx="0" ty="0" sx="100000" sy="100000" flip="none" algn="tl"/>
                </a:blipFill>
                <a:latin typeface="Calibri" pitchFamily="34" charset="0"/>
                <a:cs typeface="Arial" pitchFamily="34" charset="0"/>
              </a:rPr>
              <a:t> </a:t>
            </a:r>
            <a:r>
              <a:rPr lang="tr-TR" altLang="tr-TR" sz="6000" b="1" dirty="0" smtClean="0">
                <a:blipFill>
                  <a:blip r:embed="rId4"/>
                  <a:tile tx="0" ty="0" sx="100000" sy="100000" flip="none" algn="tl"/>
                </a:blipFill>
                <a:latin typeface="Calibri" pitchFamily="34" charset="0"/>
                <a:cs typeface="Arial" pitchFamily="34" charset="0"/>
              </a:rPr>
              <a:t>-</a:t>
            </a:r>
            <a:r>
              <a:rPr lang="en-US" altLang="tr-TR" sz="6000" b="1" dirty="0" smtClean="0">
                <a:blipFill>
                  <a:blip r:embed="rId4"/>
                  <a:tile tx="0" ty="0" sx="100000" sy="100000" flip="none" algn="tl"/>
                </a:blipFill>
                <a:latin typeface="Calibri" pitchFamily="34" charset="0"/>
                <a:cs typeface="Arial" pitchFamily="34" charset="0"/>
              </a:rPr>
              <a:t> TURKEY</a:t>
            </a:r>
            <a:endParaRPr kumimoji="0" lang="tr-TR" altLang="tr-TR" sz="6000" b="0" i="0" u="none" strike="noStrike" cap="none" normalizeH="0" baseline="0" dirty="0" smtClean="0">
              <a:ln>
                <a:noFill/>
              </a:ln>
              <a:blipFill>
                <a:blip r:embed="rId4"/>
                <a:tile tx="0" ty="0" sx="100000" sy="100000" flip="none" algn="tl"/>
              </a:blipFill>
              <a:effectLst/>
              <a:latin typeface="Arial" pitchFamily="34" charset="0"/>
              <a:cs typeface="Arial" pitchFamily="34" charset="0"/>
            </a:endParaRPr>
          </a:p>
        </p:txBody>
      </p:sp>
      <p:sp>
        <p:nvSpPr>
          <p:cNvPr id="27" name="26 Yuvarlatılmış Dikdörtgen"/>
          <p:cNvSpPr/>
          <p:nvPr/>
        </p:nvSpPr>
        <p:spPr>
          <a:xfrm>
            <a:off x="271575" y="360290"/>
            <a:ext cx="24660000" cy="3960000"/>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8" name="Dikdörtgen: Yuvarlatılmış Köşeler 9">
            <a:extLst>
              <a:ext uri="{FF2B5EF4-FFF2-40B4-BE49-F238E27FC236}">
                <a16:creationId xmlns:a16="http://schemas.microsoft.com/office/drawing/2014/main" id="{3DEFE400-2464-40C6-8AF0-42073C78BC8A}"/>
              </a:ext>
            </a:extLst>
          </p:cNvPr>
          <p:cNvSpPr/>
          <p:nvPr/>
        </p:nvSpPr>
        <p:spPr>
          <a:xfrm>
            <a:off x="271575" y="4537234"/>
            <a:ext cx="24660000" cy="4320000"/>
          </a:xfrm>
          <a:prstGeom prst="roundRect">
            <a:avLst>
              <a:gd name="adj" fmla="val 8054"/>
            </a:avLst>
          </a:prstGeom>
          <a:noFill/>
          <a:ln w="25400" cmpd="dbl">
            <a:solidFill>
              <a:srgbClr val="233C7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Metin kutusu 10">
            <a:extLst>
              <a:ext uri="{FF2B5EF4-FFF2-40B4-BE49-F238E27FC236}">
                <a16:creationId xmlns:a16="http://schemas.microsoft.com/office/drawing/2014/main" id="{8C5EF29E-390E-4FD3-9174-313013066DBE}"/>
              </a:ext>
            </a:extLst>
          </p:cNvPr>
          <p:cNvSpPr txBox="1"/>
          <p:nvPr/>
        </p:nvSpPr>
        <p:spPr>
          <a:xfrm>
            <a:off x="558237" y="4962993"/>
            <a:ext cx="24086676" cy="1661993"/>
          </a:xfrm>
          <a:prstGeom prst="rect">
            <a:avLst/>
          </a:prstGeom>
          <a:noFill/>
        </p:spPr>
        <p:txBody>
          <a:bodyPr wrap="square" rtlCol="0">
            <a:spAutoFit/>
          </a:bodyPr>
          <a:lstStyle/>
          <a:p>
            <a:pPr algn="ctr"/>
            <a:r>
              <a:rPr lang="en-US" sz="5400" b="1" dirty="0">
                <a:latin typeface="Times New Roman" panose="02020603050405020304" pitchFamily="18" charset="0"/>
                <a:cs typeface="Times New Roman" panose="02020603050405020304" pitchFamily="18" charset="0"/>
              </a:rPr>
              <a:t>Poster Title Here</a:t>
            </a:r>
          </a:p>
          <a:p>
            <a:pPr algn="ctr"/>
            <a:endParaRPr lang="en-US" sz="4800" dirty="0">
              <a:latin typeface="Times New Roman" panose="02020603050405020304" pitchFamily="18" charset="0"/>
              <a:cs typeface="Times New Roman" panose="02020603050405020304" pitchFamily="18" charset="0"/>
            </a:endParaRPr>
          </a:p>
        </p:txBody>
      </p:sp>
      <p:sp>
        <p:nvSpPr>
          <p:cNvPr id="30" name="Metin kutusu 11">
            <a:extLst>
              <a:ext uri="{FF2B5EF4-FFF2-40B4-BE49-F238E27FC236}">
                <a16:creationId xmlns:a16="http://schemas.microsoft.com/office/drawing/2014/main" id="{2B638276-C2DB-4917-A013-A9CFC21BCFE8}"/>
              </a:ext>
            </a:extLst>
          </p:cNvPr>
          <p:cNvSpPr txBox="1"/>
          <p:nvPr/>
        </p:nvSpPr>
        <p:spPr>
          <a:xfrm>
            <a:off x="612243" y="6836942"/>
            <a:ext cx="23978664" cy="2308324"/>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First Author, </a:t>
            </a:r>
            <a:r>
              <a:rPr lang="en-US" sz="3200" u="sng" dirty="0">
                <a:latin typeface="Times New Roman" panose="02020603050405020304" pitchFamily="18" charset="0"/>
                <a:cs typeface="Times New Roman" panose="02020603050405020304" pitchFamily="18" charset="0"/>
              </a:rPr>
              <a:t>Second Author</a:t>
            </a:r>
            <a:r>
              <a:rPr lang="en-US" sz="3200" dirty="0">
                <a:latin typeface="Times New Roman" panose="02020603050405020304" pitchFamily="18" charset="0"/>
                <a:cs typeface="Times New Roman" panose="02020603050405020304" pitchFamily="18" charset="0"/>
              </a:rPr>
              <a:t>, Third Author</a:t>
            </a:r>
          </a:p>
          <a:p>
            <a:pPr algn="ctr"/>
            <a:r>
              <a:rPr lang="en-US" sz="2800" dirty="0">
                <a:latin typeface="Times New Roman" panose="02020603050405020304" pitchFamily="18" charset="0"/>
                <a:cs typeface="Times New Roman" panose="02020603050405020304" pitchFamily="18" charset="0"/>
              </a:rPr>
              <a:t>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Author’s address and e-mail</a:t>
            </a:r>
          </a:p>
          <a:p>
            <a:pPr algn="ctr"/>
            <a:r>
              <a:rPr lang="en-US" sz="2800" dirty="0">
                <a:latin typeface="Times New Roman" panose="02020603050405020304" pitchFamily="18" charset="0"/>
                <a:cs typeface="Times New Roman" panose="02020603050405020304" pitchFamily="18" charset="0"/>
              </a:rPr>
              <a:t>2</a:t>
            </a:r>
            <a:r>
              <a:rPr lang="en-US" sz="2800" baseline="30000" dirty="0">
                <a:latin typeface="Times New Roman" panose="02020603050405020304" pitchFamily="18" charset="0"/>
                <a:cs typeface="Times New Roman" panose="02020603050405020304" pitchFamily="18" charset="0"/>
              </a:rPr>
              <a:t>nd </a:t>
            </a:r>
            <a:r>
              <a:rPr lang="en-US" sz="2800" dirty="0">
                <a:latin typeface="Times New Roman" panose="02020603050405020304" pitchFamily="18" charset="0"/>
                <a:cs typeface="Times New Roman" panose="02020603050405020304" pitchFamily="18" charset="0"/>
              </a:rPr>
              <a:t>Author’s address and e-mail</a:t>
            </a:r>
          </a:p>
          <a:p>
            <a:pPr algn="ctr"/>
            <a:r>
              <a:rPr lang="en-US" sz="2800" dirty="0">
                <a:latin typeface="Times New Roman" panose="02020603050405020304" pitchFamily="18" charset="0"/>
                <a:cs typeface="Times New Roman" panose="02020603050405020304" pitchFamily="18" charset="0"/>
              </a:rPr>
              <a:t>3</a:t>
            </a:r>
            <a:r>
              <a:rPr lang="en-US" sz="2800" baseline="30000" dirty="0">
                <a:latin typeface="Times New Roman" panose="02020603050405020304" pitchFamily="18" charset="0"/>
                <a:cs typeface="Times New Roman" panose="02020603050405020304" pitchFamily="18" charset="0"/>
              </a:rPr>
              <a:t>rd</a:t>
            </a:r>
            <a:r>
              <a:rPr lang="en-US" sz="2800" dirty="0">
                <a:latin typeface="Times New Roman" panose="02020603050405020304" pitchFamily="18" charset="0"/>
                <a:cs typeface="Times New Roman" panose="02020603050405020304" pitchFamily="18" charset="0"/>
              </a:rPr>
              <a:t> Author’s address and e-mail</a:t>
            </a:r>
          </a:p>
          <a:p>
            <a:pPr algn="ctr"/>
            <a:endParaRPr lang="en-US" sz="2800" dirty="0">
              <a:latin typeface="Times New Roman" panose="02020603050405020304" pitchFamily="18" charset="0"/>
              <a:cs typeface="Times New Roman" panose="02020603050405020304" pitchFamily="18" charset="0"/>
            </a:endParaRPr>
          </a:p>
        </p:txBody>
      </p:sp>
      <p:sp>
        <p:nvSpPr>
          <p:cNvPr id="32" name="Dikdörtgen: Yuvarlatılmış Köşeler 12">
            <a:extLst>
              <a:ext uri="{FF2B5EF4-FFF2-40B4-BE49-F238E27FC236}">
                <a16:creationId xmlns:a16="http://schemas.microsoft.com/office/drawing/2014/main" id="{F71B1B7F-E286-43BC-BE07-805C697589EE}"/>
              </a:ext>
            </a:extLst>
          </p:cNvPr>
          <p:cNvSpPr/>
          <p:nvPr/>
        </p:nvSpPr>
        <p:spPr>
          <a:xfrm>
            <a:off x="258695" y="9119163"/>
            <a:ext cx="24660000" cy="26640000"/>
          </a:xfrm>
          <a:prstGeom prst="roundRect">
            <a:avLst>
              <a:gd name="adj" fmla="val 1577"/>
            </a:avLst>
          </a:prstGeom>
          <a:noFill/>
          <a:ln w="25400" cmpd="dbl">
            <a:solidFill>
              <a:srgbClr val="233C7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etin kutusu 13">
            <a:extLst>
              <a:ext uri="{FF2B5EF4-FFF2-40B4-BE49-F238E27FC236}">
                <a16:creationId xmlns:a16="http://schemas.microsoft.com/office/drawing/2014/main" id="{D1903C1B-93AB-40F5-ABD4-701106721C0E}"/>
              </a:ext>
            </a:extLst>
          </p:cNvPr>
          <p:cNvSpPr txBox="1"/>
          <p:nvPr/>
        </p:nvSpPr>
        <p:spPr>
          <a:xfrm>
            <a:off x="532074" y="9400010"/>
            <a:ext cx="7920000" cy="25920000"/>
          </a:xfrm>
          <a:prstGeom prst="rect">
            <a:avLst/>
          </a:prstGeom>
          <a:noFill/>
        </p:spPr>
        <p:txBody>
          <a:bodyPr wrap="square" rtlCol="0">
            <a:noAutofit/>
          </a:bodyPr>
          <a:lstStyle/>
          <a:p>
            <a:pPr algn="ctr"/>
            <a:r>
              <a:rPr lang="en-US" sz="3200" b="1" dirty="0" smtClean="0">
                <a:latin typeface="Times New Roman" panose="02020603050405020304" pitchFamily="18" charset="0"/>
                <a:cs typeface="Times New Roman" panose="02020603050405020304" pitchFamily="18" charset="0"/>
              </a:rPr>
              <a:t>Abstract</a:t>
            </a:r>
            <a:endParaRPr lang="tr-TR" sz="3200" b="1" dirty="0" smtClean="0">
              <a:latin typeface="Times New Roman" panose="02020603050405020304" pitchFamily="18" charset="0"/>
              <a:cs typeface="Times New Roman" panose="02020603050405020304" pitchFamily="18" charset="0"/>
            </a:endParaRPr>
          </a:p>
          <a:p>
            <a:pPr algn="ctr"/>
            <a:endParaRPr lang="en-US" sz="2400" b="1" dirty="0">
              <a:latin typeface="Times New Roman" panose="02020603050405020304" pitchFamily="18" charset="0"/>
              <a:cs typeface="Times New Roman" panose="02020603050405020304" pitchFamily="18" charset="0"/>
            </a:endParaRPr>
          </a:p>
          <a:p>
            <a:pPr algn="just">
              <a:tabLst>
                <a:tab pos="444500" algn="l"/>
              </a:tabLst>
            </a:pP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Place </a:t>
            </a:r>
            <a:r>
              <a:rPr lang="en-US" sz="2400" dirty="0">
                <a:latin typeface="Times New Roman" panose="02020603050405020304" pitchFamily="18" charset="0"/>
                <a:cs typeface="Times New Roman" panose="02020603050405020304" pitchFamily="18" charset="0"/>
              </a:rPr>
              <a:t>your abstract here. The abstract should not exceed 200 words.</a:t>
            </a: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Keywords:</a:t>
            </a:r>
            <a:r>
              <a:rPr lang="en-US" sz="2400" dirty="0">
                <a:latin typeface="Times New Roman" panose="02020603050405020304" pitchFamily="18" charset="0"/>
                <a:cs typeface="Times New Roman" panose="02020603050405020304" pitchFamily="18" charset="0"/>
              </a:rPr>
              <a:t> Keyword 1; Keyword 2; Keyword 3.</a:t>
            </a:r>
          </a:p>
          <a:p>
            <a:pPr algn="just"/>
            <a:endParaRPr lang="en-US" sz="2400" dirty="0">
              <a:latin typeface="Times New Roman" panose="02020603050405020304" pitchFamily="18" charset="0"/>
              <a:cs typeface="Times New Roman" panose="02020603050405020304" pitchFamily="18" charset="0"/>
            </a:endParaRPr>
          </a:p>
          <a:p>
            <a:pPr algn="just"/>
            <a:r>
              <a:rPr lang="en-US" sz="3200" b="1" dirty="0">
                <a:latin typeface="Times New Roman" panose="02020603050405020304" pitchFamily="18" charset="0"/>
                <a:cs typeface="Times New Roman" panose="02020603050405020304" pitchFamily="18" charset="0"/>
              </a:rPr>
              <a:t>1. Introduction</a:t>
            </a:r>
            <a:endParaRPr lang="en-US" sz="3200" dirty="0">
              <a:latin typeface="Times New Roman" panose="02020603050405020304" pitchFamily="18" charset="0"/>
              <a:cs typeface="Times New Roman" panose="02020603050405020304" pitchFamily="18" charset="0"/>
            </a:endParaRPr>
          </a:p>
          <a:p>
            <a:pPr algn="just">
              <a:tabLst>
                <a:tab pos="444500" algn="l"/>
              </a:tabLst>
            </a:pPr>
            <a:r>
              <a:rPr lang="en-US"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algn="just">
              <a:tabLst>
                <a:tab pos="444500" algn="l"/>
              </a:tabLst>
            </a:pP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Place </a:t>
            </a:r>
            <a:r>
              <a:rPr lang="en-US" sz="2400" dirty="0">
                <a:latin typeface="Times New Roman" panose="02020603050405020304" pitchFamily="18" charset="0"/>
                <a:cs typeface="Times New Roman" panose="02020603050405020304" pitchFamily="18" charset="0"/>
              </a:rPr>
              <a:t>here your text in 3 columns with the font Times New Roman and size 24. But if your text does not fit in or too much space is left, then you may make the size larger or smaller.</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Underline the presenting author.</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Make titles bold in the text.</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Title section and author names are centered.</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main texts are justified except the titles Abstract and References.</a:t>
            </a:r>
          </a:p>
          <a:p>
            <a:pPr algn="just"/>
            <a:endParaRPr lang="en-US" sz="2400" dirty="0">
              <a:latin typeface="Times New Roman" panose="02020603050405020304" pitchFamily="18" charset="0"/>
              <a:cs typeface="Times New Roman" panose="02020603050405020304" pitchFamily="18" charset="0"/>
            </a:endParaRPr>
          </a:p>
          <a:p>
            <a:pPr algn="just"/>
            <a:r>
              <a:rPr lang="en-US" sz="3200" b="1" dirty="0">
                <a:latin typeface="Times New Roman" panose="02020603050405020304" pitchFamily="18" charset="0"/>
                <a:cs typeface="Times New Roman" panose="02020603050405020304" pitchFamily="18" charset="0"/>
              </a:rPr>
              <a:t>2. Section</a:t>
            </a:r>
          </a:p>
          <a:p>
            <a:pPr algn="just"/>
            <a:r>
              <a:rPr lang="en-US" sz="2400" dirty="0">
                <a:latin typeface="Times New Roman" panose="02020603050405020304" pitchFamily="18" charset="0"/>
                <a:cs typeface="Times New Roman" panose="02020603050405020304" pitchFamily="18" charset="0"/>
              </a:rPr>
              <a:t>	</a:t>
            </a:r>
            <a:endParaRPr lang="tr-TR" sz="2400" b="1" dirty="0" smtClean="0">
              <a:latin typeface="Times New Roman" panose="02020603050405020304" pitchFamily="18" charset="0"/>
              <a:cs typeface="Times New Roman" panose="02020603050405020304" pitchFamily="18" charset="0"/>
            </a:endParaRPr>
          </a:p>
          <a:p>
            <a:pPr algn="just">
              <a:tabLst>
                <a:tab pos="444500" algn="l"/>
              </a:tabLst>
            </a:pPr>
            <a:r>
              <a:rPr lang="tr-TR" sz="2400" b="1"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Text</a:t>
            </a:r>
            <a:r>
              <a:rPr lang="tr-TR"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3200" b="1" dirty="0">
                <a:latin typeface="Times New Roman" panose="02020603050405020304" pitchFamily="18" charset="0"/>
                <a:cs typeface="Times New Roman" panose="02020603050405020304" pitchFamily="18" charset="0"/>
              </a:rPr>
              <a:t>3. </a:t>
            </a:r>
            <a:r>
              <a:rPr lang="en-US" sz="3200" b="1" dirty="0" smtClean="0">
                <a:latin typeface="Times New Roman" panose="02020603050405020304" pitchFamily="18" charset="0"/>
                <a:cs typeface="Times New Roman" panose="02020603050405020304" pitchFamily="18" charset="0"/>
              </a:rPr>
              <a:t>Section</a:t>
            </a:r>
            <a:endParaRPr lang="tr-TR" sz="3200" b="1" dirty="0" smtClean="0">
              <a:latin typeface="Times New Roman" panose="02020603050405020304" pitchFamily="18" charset="0"/>
              <a:cs typeface="Times New Roman" panose="02020603050405020304" pitchFamily="18" charset="0"/>
            </a:endParaRPr>
          </a:p>
          <a:p>
            <a:pPr algn="just"/>
            <a:endParaRPr lang="tr-TR" sz="2400" b="1" dirty="0" smtClean="0">
              <a:latin typeface="Times New Roman" panose="02020603050405020304" pitchFamily="18" charset="0"/>
              <a:cs typeface="Times New Roman" panose="02020603050405020304" pitchFamily="18" charset="0"/>
            </a:endParaRPr>
          </a:p>
          <a:p>
            <a:pPr algn="just">
              <a:tabLst>
                <a:tab pos="444500" algn="l"/>
              </a:tabLst>
            </a:pPr>
            <a:r>
              <a:rPr lang="tr-TR" sz="2400" b="1"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Text</a:t>
            </a:r>
            <a:r>
              <a:rPr lang="tr-TR"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tabLst>
                <a:tab pos="444500" algn="l"/>
              </a:tabLst>
            </a:pPr>
            <a:r>
              <a:rPr lang="en-US" sz="2400" dirty="0">
                <a:latin typeface="Times New Roman" panose="02020603050405020304" pitchFamily="18" charset="0"/>
                <a:cs typeface="Times New Roman" panose="02020603050405020304" pitchFamily="18" charset="0"/>
              </a:rPr>
              <a:t>	</a:t>
            </a:r>
          </a:p>
        </p:txBody>
      </p:sp>
      <p:sp>
        <p:nvSpPr>
          <p:cNvPr id="34" name="Metin kutusu 14">
            <a:extLst>
              <a:ext uri="{FF2B5EF4-FFF2-40B4-BE49-F238E27FC236}">
                <a16:creationId xmlns:a16="http://schemas.microsoft.com/office/drawing/2014/main" id="{43A42790-706D-44D7-8658-25FC8DA9B116}"/>
              </a:ext>
            </a:extLst>
          </p:cNvPr>
          <p:cNvSpPr txBox="1"/>
          <p:nvPr/>
        </p:nvSpPr>
        <p:spPr>
          <a:xfrm>
            <a:off x="8685108" y="9400010"/>
            <a:ext cx="7920000" cy="25920000"/>
          </a:xfrm>
          <a:prstGeom prst="rect">
            <a:avLst/>
          </a:prstGeom>
          <a:noFill/>
        </p:spPr>
        <p:txBody>
          <a:bodyPr wrap="square" rtlCol="0">
            <a:noAutofit/>
          </a:bodyPr>
          <a:lstStyle/>
          <a:p>
            <a:pPr algn="just">
              <a:tabLst>
                <a:tab pos="444500" algn="l"/>
              </a:tabLst>
            </a:pPr>
            <a:r>
              <a:rPr lang="en-US" sz="3200" b="1" dirty="0" smtClean="0">
                <a:latin typeface="Times New Roman" panose="02020603050405020304" pitchFamily="18" charset="0"/>
                <a:cs typeface="Times New Roman" panose="02020603050405020304" pitchFamily="18" charset="0"/>
              </a:rPr>
              <a:t>4. Section</a:t>
            </a:r>
          </a:p>
          <a:p>
            <a:pPr algn="just">
              <a:tabLst>
                <a:tab pos="444500" algn="l"/>
              </a:tabLst>
            </a:pPr>
            <a:endParaRPr lang="en-US" sz="2400" dirty="0" smtClean="0">
              <a:latin typeface="Times New Roman" panose="02020603050405020304" pitchFamily="18" charset="0"/>
              <a:cs typeface="Times New Roman" panose="02020603050405020304" pitchFamily="18" charset="0"/>
            </a:endParaRPr>
          </a:p>
          <a:p>
            <a:pPr algn="just">
              <a:tabLst>
                <a:tab pos="444500" algn="l"/>
              </a:tabLst>
            </a:pPr>
            <a:r>
              <a:rPr lang="en-US" sz="2400" dirty="0" smtClean="0">
                <a:latin typeface="Times New Roman" panose="02020603050405020304" pitchFamily="18" charset="0"/>
                <a:cs typeface="Times New Roman" panose="02020603050405020304" pitchFamily="18" charset="0"/>
              </a:rPr>
              <a:t>	Text …</a:t>
            </a:r>
            <a:endParaRPr lang="en-US" sz="2400" dirty="0">
              <a:latin typeface="Times New Roman" panose="02020603050405020304" pitchFamily="18" charset="0"/>
              <a:cs typeface="Times New Roman" panose="02020603050405020304" pitchFamily="18" charset="0"/>
            </a:endParaRPr>
          </a:p>
        </p:txBody>
      </p:sp>
      <p:sp>
        <p:nvSpPr>
          <p:cNvPr id="35" name="Metin kutusu 15">
            <a:extLst>
              <a:ext uri="{FF2B5EF4-FFF2-40B4-BE49-F238E27FC236}">
                <a16:creationId xmlns:a16="http://schemas.microsoft.com/office/drawing/2014/main" id="{14A17988-227B-4389-8CDF-9F529C88B425}"/>
              </a:ext>
            </a:extLst>
          </p:cNvPr>
          <p:cNvSpPr txBox="1"/>
          <p:nvPr/>
        </p:nvSpPr>
        <p:spPr>
          <a:xfrm>
            <a:off x="16819901" y="9400010"/>
            <a:ext cx="7920000" cy="25920000"/>
          </a:xfrm>
          <a:prstGeom prst="rect">
            <a:avLst/>
          </a:prstGeom>
          <a:noFill/>
        </p:spPr>
        <p:txBody>
          <a:bodyPr wrap="square" rtlCol="0">
            <a:noAutofit/>
          </a:bodyPr>
          <a:lstStyle/>
          <a:p>
            <a:pPr algn="just">
              <a:tabLst>
                <a:tab pos="444500" algn="l"/>
              </a:tabLst>
            </a:pPr>
            <a:r>
              <a:rPr lang="en-US" sz="2400" dirty="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Text</a:t>
            </a:r>
            <a:r>
              <a:rPr lang="tr-TR" sz="2400" dirty="0" smtClean="0">
                <a:latin typeface="Times New Roman" panose="02020603050405020304" pitchFamily="18" charset="0"/>
                <a:cs typeface="Times New Roman" panose="02020603050405020304" pitchFamily="18" charset="0"/>
              </a:rPr>
              <a:t> ….</a:t>
            </a:r>
          </a:p>
          <a:p>
            <a:pPr algn="just">
              <a:tabLst>
                <a:tab pos="444500" algn="l"/>
              </a:tabLst>
            </a:pPr>
            <a:endParaRPr lang="tr-TR" sz="2400" dirty="0" smtClean="0">
              <a:latin typeface="Times New Roman" panose="02020603050405020304" pitchFamily="18" charset="0"/>
              <a:cs typeface="Times New Roman" panose="02020603050405020304" pitchFamily="18" charset="0"/>
            </a:endParaRPr>
          </a:p>
          <a:p>
            <a:pPr algn="just">
              <a:tabLst>
                <a:tab pos="444500" algn="l"/>
              </a:tabLst>
            </a:pPr>
            <a:endParaRPr lang="tr-TR" sz="2400" dirty="0" smtClean="0">
              <a:latin typeface="Times New Roman" panose="02020603050405020304" pitchFamily="18" charset="0"/>
              <a:cs typeface="Times New Roman" panose="02020603050405020304" pitchFamily="18" charset="0"/>
            </a:endParaRPr>
          </a:p>
          <a:p>
            <a:pPr algn="just">
              <a:tabLst>
                <a:tab pos="444500" algn="l"/>
              </a:tabLst>
            </a:pPr>
            <a:endParaRPr lang="tr-TR" sz="2400" dirty="0" smtClean="0">
              <a:latin typeface="Times New Roman" panose="02020603050405020304" pitchFamily="18" charset="0"/>
              <a:cs typeface="Times New Roman" panose="02020603050405020304" pitchFamily="18" charset="0"/>
            </a:endParaRPr>
          </a:p>
          <a:p>
            <a:pPr algn="just">
              <a:tabLst>
                <a:tab pos="444500" algn="l"/>
              </a:tabLst>
            </a:pPr>
            <a:endParaRPr lang="en-US" sz="2400" dirty="0">
              <a:latin typeface="Times New Roman" panose="02020603050405020304" pitchFamily="18" charset="0"/>
              <a:cs typeface="Times New Roman" panose="02020603050405020304" pitchFamily="18" charset="0"/>
            </a:endParaRPr>
          </a:p>
          <a:p>
            <a:pPr algn="ctr">
              <a:tabLst>
                <a:tab pos="444500" algn="l"/>
              </a:tabLst>
            </a:pPr>
            <a:r>
              <a:rPr lang="en-US" sz="3200" b="1" dirty="0">
                <a:latin typeface="Times New Roman" panose="02020603050405020304" pitchFamily="18" charset="0"/>
                <a:cs typeface="Times New Roman" panose="02020603050405020304" pitchFamily="18" charset="0"/>
              </a:rPr>
              <a:t>References</a:t>
            </a:r>
          </a:p>
          <a:p>
            <a:pPr algn="just">
              <a:tabLst>
                <a:tab pos="444500" algn="l"/>
              </a:tabLst>
            </a:pPr>
            <a:endParaRPr lang="tr-TR" sz="2400" dirty="0" smtClean="0">
              <a:latin typeface="Times New Roman" panose="02020603050405020304" pitchFamily="18" charset="0"/>
              <a:cs typeface="Times New Roman" panose="02020603050405020304" pitchFamily="18" charset="0"/>
            </a:endParaRPr>
          </a:p>
          <a:p>
            <a:pPr marL="444500" lvl="0" indent="-444500" algn="just"/>
            <a:r>
              <a:rPr lang="en-US" sz="2400" dirty="0" smtClean="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O. Akin, T. </a:t>
            </a:r>
            <a:r>
              <a:rPr lang="en-GB" sz="2400" dirty="0" err="1" smtClean="0">
                <a:latin typeface="Times New Roman" panose="02020603050405020304" pitchFamily="18" charset="0"/>
                <a:cs typeface="Times New Roman" panose="02020603050405020304" pitchFamily="18" charset="0"/>
              </a:rPr>
              <a:t>Khaniyev</a:t>
            </a:r>
            <a:r>
              <a:rPr lang="en-GB" sz="2400" dirty="0" smtClean="0">
                <a:latin typeface="Times New Roman" panose="02020603050405020304" pitchFamily="18" charset="0"/>
                <a:cs typeface="Times New Roman" panose="02020603050405020304" pitchFamily="18" charset="0"/>
              </a:rPr>
              <a:t>, S. </a:t>
            </a:r>
            <a:r>
              <a:rPr lang="en-GB" sz="2400" dirty="0" err="1" smtClean="0">
                <a:latin typeface="Times New Roman" panose="02020603050405020304" pitchFamily="18" charset="0"/>
                <a:cs typeface="Times New Roman" panose="02020603050405020304" pitchFamily="18" charset="0"/>
              </a:rPr>
              <a:t>Bayeg</a:t>
            </a:r>
            <a:r>
              <a:rPr lang="en-GB" sz="2400" dirty="0" smtClean="0">
                <a:latin typeface="Times New Roman" panose="02020603050405020304" pitchFamily="18" charset="0"/>
                <a:cs typeface="Times New Roman" panose="02020603050405020304" pitchFamily="18" charset="0"/>
              </a:rPr>
              <a:t>, İ.B. </a:t>
            </a:r>
            <a:r>
              <a:rPr lang="en-GB" sz="2400" dirty="0" err="1" smtClean="0">
                <a:latin typeface="Times New Roman" panose="02020603050405020304" pitchFamily="18" charset="0"/>
                <a:cs typeface="Times New Roman" panose="02020603050405020304" pitchFamily="18" charset="0"/>
              </a:rPr>
              <a:t>Türkşen</a:t>
            </a:r>
            <a:r>
              <a:rPr lang="en-GB" sz="2400" dirty="0" smtClean="0">
                <a:latin typeface="Times New Roman" panose="02020603050405020304" pitchFamily="18" charset="0"/>
                <a:cs typeface="Times New Roman" panose="02020603050405020304" pitchFamily="18" charset="0"/>
              </a:rPr>
              <a:t>, An </a:t>
            </a:r>
            <a:r>
              <a:rPr lang="tr-TR" sz="2400" dirty="0" smtClean="0">
                <a:latin typeface="Times New Roman" panose="02020603050405020304" pitchFamily="18" charset="0"/>
                <a:cs typeface="Times New Roman" panose="02020603050405020304" pitchFamily="18" charset="0"/>
              </a:rPr>
              <a:t>i</a:t>
            </a:r>
            <a:r>
              <a:rPr lang="en-GB" sz="2400" dirty="0" err="1" smtClean="0">
                <a:latin typeface="Times New Roman" panose="02020603050405020304" pitchFamily="18" charset="0"/>
                <a:cs typeface="Times New Roman" panose="02020603050405020304" pitchFamily="18" charset="0"/>
              </a:rPr>
              <a:t>ndicator</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a:t>
            </a:r>
            <a:r>
              <a:rPr lang="en-GB" sz="2400" dirty="0" err="1" smtClean="0">
                <a:latin typeface="Times New Roman" panose="02020603050405020304" pitchFamily="18" charset="0"/>
                <a:cs typeface="Times New Roman" panose="02020603050405020304" pitchFamily="18" charset="0"/>
              </a:rPr>
              <a:t>perator</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a:t>
            </a:r>
            <a:r>
              <a:rPr lang="en-GB" sz="2400" dirty="0" err="1" smtClean="0">
                <a:latin typeface="Times New Roman" panose="02020603050405020304" pitchFamily="18" charset="0"/>
                <a:cs typeface="Times New Roman" panose="02020603050405020304" pitchFamily="18" charset="0"/>
              </a:rPr>
              <a:t>lgorithm</a:t>
            </a:r>
            <a:r>
              <a:rPr lang="en-GB" sz="2400" dirty="0" smtClean="0">
                <a:latin typeface="Times New Roman" panose="02020603050405020304" pitchFamily="18" charset="0"/>
                <a:cs typeface="Times New Roman" panose="02020603050405020304" pitchFamily="18" charset="0"/>
              </a:rPr>
              <a:t> for </a:t>
            </a:r>
            <a:r>
              <a:rPr lang="tr-TR" sz="2400" dirty="0" smtClean="0">
                <a:latin typeface="Times New Roman" panose="02020603050405020304" pitchFamily="18" charset="0"/>
                <a:cs typeface="Times New Roman" panose="02020603050405020304" pitchFamily="18" charset="0"/>
              </a:rPr>
              <a:t>s</a:t>
            </a:r>
            <a:r>
              <a:rPr lang="en-GB" sz="2400" dirty="0" err="1" smtClean="0">
                <a:latin typeface="Times New Roman" panose="02020603050405020304" pitchFamily="18" charset="0"/>
                <a:cs typeface="Times New Roman" panose="02020603050405020304" pitchFamily="18" charset="0"/>
              </a:rPr>
              <a:t>olving</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s</a:t>
            </a:r>
            <a:r>
              <a:rPr lang="en-GB" sz="2400" dirty="0" err="1" smtClean="0">
                <a:latin typeface="Times New Roman" panose="02020603050405020304" pitchFamily="18" charset="0"/>
                <a:cs typeface="Times New Roman" panose="02020603050405020304" pitchFamily="18" charset="0"/>
              </a:rPr>
              <a:t>econd</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a:t>
            </a:r>
            <a:r>
              <a:rPr lang="en-GB" sz="2400" dirty="0" err="1" smtClean="0">
                <a:latin typeface="Times New Roman" panose="02020603050405020304" pitchFamily="18" charset="0"/>
                <a:cs typeface="Times New Roman" panose="02020603050405020304" pitchFamily="18" charset="0"/>
              </a:rPr>
              <a:t>rder</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f</a:t>
            </a:r>
            <a:r>
              <a:rPr lang="en-GB" sz="2400" dirty="0" err="1" smtClean="0">
                <a:latin typeface="Times New Roman" panose="02020603050405020304" pitchFamily="18" charset="0"/>
                <a:cs typeface="Times New Roman" panose="02020603050405020304" pitchFamily="18" charset="0"/>
              </a:rPr>
              <a:t>uzzy</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i</a:t>
            </a:r>
            <a:r>
              <a:rPr lang="en-GB" sz="2400" dirty="0" err="1" smtClean="0">
                <a:latin typeface="Times New Roman" panose="02020603050405020304" pitchFamily="18" charset="0"/>
                <a:cs typeface="Times New Roman" panose="02020603050405020304" pitchFamily="18" charset="0"/>
              </a:rPr>
              <a:t>nitial</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v</a:t>
            </a:r>
            <a:r>
              <a:rPr lang="en-GB" sz="2400" dirty="0" err="1" smtClean="0">
                <a:latin typeface="Times New Roman" panose="02020603050405020304" pitchFamily="18" charset="0"/>
                <a:cs typeface="Times New Roman" panose="02020603050405020304" pitchFamily="18" charset="0"/>
              </a:rPr>
              <a:t>alue</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p</a:t>
            </a:r>
            <a:r>
              <a:rPr lang="en-GB" sz="2400" dirty="0" err="1" smtClean="0">
                <a:latin typeface="Times New Roman" panose="02020603050405020304" pitchFamily="18" charset="0"/>
                <a:cs typeface="Times New Roman" panose="02020603050405020304" pitchFamily="18" charset="0"/>
              </a:rPr>
              <a:t>roblem</a:t>
            </a:r>
            <a:r>
              <a:rPr lang="en-GB" sz="2400" dirty="0" smtClean="0">
                <a:latin typeface="Times New Roman" panose="02020603050405020304" pitchFamily="18" charset="0"/>
                <a:cs typeface="Times New Roman" panose="02020603050405020304" pitchFamily="18" charset="0"/>
              </a:rPr>
              <a:t>, Turk. J. Math. </a:t>
            </a:r>
            <a:r>
              <a:rPr lang="en-GB" sz="2400" dirty="0" err="1" smtClean="0">
                <a:latin typeface="Times New Roman" panose="02020603050405020304" pitchFamily="18" charset="0"/>
                <a:cs typeface="Times New Roman" panose="02020603050405020304" pitchFamily="18" charset="0"/>
              </a:rPr>
              <a:t>Comput</a:t>
            </a:r>
            <a:r>
              <a:rPr lang="en-GB" sz="2400" dirty="0" smtClean="0">
                <a:latin typeface="Times New Roman" panose="02020603050405020304" pitchFamily="18" charset="0"/>
                <a:cs typeface="Times New Roman" panose="02020603050405020304" pitchFamily="18" charset="0"/>
              </a:rPr>
              <a:t>. Sci., TJMCS1602-01, 2016.</a:t>
            </a:r>
            <a:endParaRPr lang="tr-TR" sz="2400" dirty="0" smtClean="0">
              <a:latin typeface="Times New Roman" panose="02020603050405020304" pitchFamily="18" charset="0"/>
              <a:cs typeface="Times New Roman" panose="02020603050405020304" pitchFamily="18" charset="0"/>
            </a:endParaRPr>
          </a:p>
          <a:p>
            <a:pPr marL="444500" indent="-444500" algn="just"/>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2] </a:t>
            </a:r>
            <a:r>
              <a:rPr lang="tr-TR"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444500" indent="-444500" algn="just"/>
            <a:r>
              <a:rPr lang="en-US" sz="2400" dirty="0">
                <a:latin typeface="Times New Roman" panose="02020603050405020304" pitchFamily="18" charset="0"/>
                <a:cs typeface="Times New Roman" panose="02020603050405020304" pitchFamily="18" charset="0"/>
              </a:rPr>
              <a:t>[3] </a:t>
            </a:r>
            <a:r>
              <a:rPr lang="tr-TR"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tabLst>
                <a:tab pos="444500" algn="l"/>
              </a:tabLst>
            </a:pPr>
            <a:endParaRPr lang="en-US" sz="2400"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83631" y="540658"/>
            <a:ext cx="3064700" cy="3132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Özel</PresentationFormat>
  <Paragraphs>56</Paragraphs>
  <Slides>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Times New Roman</vt:lpstr>
      <vt:lpstr>Office Theme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2016-12-29T06:17:07Z</dcterms:created>
  <dcterms:modified xsi:type="dcterms:W3CDTF">2020-02-21T20:27:16Z</dcterms:modified>
</cp:coreProperties>
</file>